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60" r:id="rId2"/>
    <p:sldId id="281" r:id="rId3"/>
    <p:sldId id="282" r:id="rId4"/>
    <p:sldId id="284" r:id="rId5"/>
    <p:sldId id="285" r:id="rId6"/>
    <p:sldId id="286" r:id="rId7"/>
    <p:sldId id="287" r:id="rId8"/>
    <p:sldId id="288" r:id="rId9"/>
    <p:sldId id="292" r:id="rId10"/>
    <p:sldId id="293" r:id="rId11"/>
    <p:sldId id="289" r:id="rId12"/>
    <p:sldId id="290" r:id="rId13"/>
    <p:sldId id="291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30" autoAdjust="0"/>
    <p:restoredTop sz="94528" autoAdjust="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E719-D965-4299-9E3E-AA1732C29A4B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3FC02-0F0E-4DE3-82AA-11CB180C0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924EB-913B-4DC4-8760-514D0264D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9508-FB11-4F7E-9185-1D7667FA1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FCCBF-CD15-4F4C-B5D3-81E4A0A8B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7DF84-5A33-473E-9C35-094ACD0A7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7521F-D1A3-4D35-8590-A10E2E11B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11332-D2D0-4DD4-84C3-C6085D8DA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96A30-66B6-449D-B8BF-A4C0C92DD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07D2-2FEB-42BD-A4C4-9425316FC0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08B89-D01E-48F9-81BB-90C7E0E235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B31D8-5456-4CF4-972C-45A783848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08838-C62D-43AF-80B3-F22CC9326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45CE9-33DC-4BAF-B7B2-BFC9BD1F2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A64259-BBF5-48CF-BC57-A717AFEC5D1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mulogo2_xl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228602"/>
            <a:ext cx="1219200" cy="790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3200400"/>
            <a:ext cx="6324600" cy="2590800"/>
          </a:xfrm>
        </p:spPr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						</a:t>
            </a:r>
            <a:r>
              <a:rPr lang="en-US" sz="2400" b="1" dirty="0" smtClean="0"/>
              <a:t>August 22, 2012</a:t>
            </a:r>
            <a:endParaRPr lang="en-US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Energy Opportunities: Renewables</a:t>
            </a:r>
            <a:endParaRPr lang="en-US" sz="40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5" descr="cb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648200"/>
            <a:ext cx="5638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depth of the resource and the cost of recovery, geothermal is not now an economically feasible option for WV</a:t>
            </a:r>
          </a:p>
          <a:p>
            <a:r>
              <a:rPr lang="en-US" dirty="0"/>
              <a:t>Large and medium hydro has or is being developed.  Small scale hydro would have only very limited application.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12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Efforts to promote corn ethanol blending into to gasoline should be resisted</a:t>
            </a:r>
          </a:p>
          <a:p>
            <a:r>
              <a:rPr lang="en-US" dirty="0" smtClean="0"/>
              <a:t>The costs and benefits of the support for use of biodiesel in school buses should be investigated</a:t>
            </a:r>
          </a:p>
          <a:p>
            <a:r>
              <a:rPr lang="en-US" dirty="0" smtClean="0"/>
              <a:t>The potential for use of wood biomass as a fuel should be pursued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6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possibility of using small scale hydro at remote locations should be studied</a:t>
            </a:r>
          </a:p>
          <a:p>
            <a:r>
              <a:rPr lang="en-US" dirty="0" smtClean="0"/>
              <a:t>Research on switch grass and </a:t>
            </a:r>
            <a:r>
              <a:rPr lang="en-US" i="1" dirty="0" smtClean="0"/>
              <a:t>A donax </a:t>
            </a:r>
            <a:r>
              <a:rPr lang="en-US" dirty="0" smtClean="0"/>
              <a:t>on reclaimed and marginal land should continue</a:t>
            </a:r>
          </a:p>
          <a:p>
            <a:r>
              <a:rPr lang="en-US" dirty="0" smtClean="0"/>
              <a:t>Possibility of developing WTE projects on a regional basis should be considered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70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Developments regarding LFG should be monitored with the possibility of including more sites if feasible</a:t>
            </a:r>
          </a:p>
          <a:p>
            <a:r>
              <a:rPr lang="en-US" dirty="0" smtClean="0"/>
              <a:t>The state should be up-to-date on EPA regulation of uses of chicken litter which may determine if it is feasible to use as a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5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2514602"/>
            <a:ext cx="5034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Figure 1: U.S. Renewable Energy as Share of Total Primary Energy Consumption, 2010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4"/>
          <a:stretch>
            <a:fillRect/>
          </a:stretch>
        </p:blipFill>
        <p:spPr bwMode="auto">
          <a:xfrm>
            <a:off x="1676400" y="200498"/>
            <a:ext cx="6286500" cy="635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42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Figure 2: Renewable Energy Total Consumption and Major Sources, 1949 to 2010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7"/>
          <a:stretch>
            <a:fillRect/>
          </a:stretch>
        </p:blipFill>
        <p:spPr bwMode="auto">
          <a:xfrm>
            <a:off x="1143000" y="1676400"/>
            <a:ext cx="7437214" cy="405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19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of the renewable of alternative energy sources is likely to provide fuel or electricity at a lower cost than traditional sources</a:t>
            </a:r>
          </a:p>
          <a:p>
            <a:r>
              <a:rPr lang="en-US" dirty="0" smtClean="0"/>
              <a:t>Transition from current to renewable fuels will require either state subsidies or higher utility rates or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8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Conclusions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need to monitor potential transportation and transmission issues related to renewables</a:t>
            </a:r>
          </a:p>
          <a:p>
            <a:r>
              <a:rPr lang="en-US" dirty="0" smtClean="0"/>
              <a:t>Environmental concerns regarding alternative and renewable fuels </a:t>
            </a:r>
            <a:r>
              <a:rPr lang="en-US" dirty="0"/>
              <a:t>s</a:t>
            </a:r>
            <a:r>
              <a:rPr lang="en-US" dirty="0" smtClean="0"/>
              <a:t>hould be fully addressed.</a:t>
            </a:r>
          </a:p>
          <a:p>
            <a:r>
              <a:rPr lang="en-US" dirty="0" smtClean="0"/>
              <a:t>The State’s Renewable Portfolio Standard (RPS) provides incentives for the use of renewable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5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Biomass: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little likelihood that ethanol production from corn is going to happen</a:t>
            </a:r>
          </a:p>
          <a:p>
            <a:r>
              <a:rPr lang="en-US" dirty="0" smtClean="0"/>
              <a:t>There is limited potential for development of biodiesel in WV</a:t>
            </a:r>
          </a:p>
          <a:p>
            <a:r>
              <a:rPr lang="en-US" dirty="0" smtClean="0"/>
              <a:t>The use of woody biomass should be further investigated considering the extent of forestation in the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3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 Conclusions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switchgrass and </a:t>
            </a:r>
            <a:r>
              <a:rPr lang="en-US" i="1" dirty="0" smtClean="0"/>
              <a:t>A donax </a:t>
            </a:r>
            <a:r>
              <a:rPr lang="en-US" dirty="0" smtClean="0"/>
              <a:t>as a biofuel requires more research, but both can be grown on marginal and reclaimed land</a:t>
            </a:r>
          </a:p>
          <a:p>
            <a:r>
              <a:rPr lang="en-US" dirty="0" smtClean="0"/>
              <a:t>Population densities in WV do not appear sufficient to justify municipal Waste-to-Energy projects although they have been successful elsewhere.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7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Biomass Conclusions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from Landfill Gas (LFG) merits little consideration as the needed infrastructure and physical characteristics do not make it feasible.</a:t>
            </a:r>
          </a:p>
          <a:p>
            <a:r>
              <a:rPr lang="en-US" dirty="0" smtClean="0"/>
              <a:t>Chicken litter has more economical uses than as a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7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627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420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Energy Opportunities: Renewables</vt:lpstr>
      <vt:lpstr>PowerPoint Presentation</vt:lpstr>
      <vt:lpstr>PowerPoint Presentation</vt:lpstr>
      <vt:lpstr>Overall Conclusions</vt:lpstr>
      <vt:lpstr>Overall Conclusions 2</vt:lpstr>
      <vt:lpstr>Biomass: Conclusions</vt:lpstr>
      <vt:lpstr>Biomass Conclusions 2</vt:lpstr>
      <vt:lpstr>Biomass Conclusions 3</vt:lpstr>
      <vt:lpstr>PowerPoint Presentation</vt:lpstr>
      <vt:lpstr>Other Conclusions</vt:lpstr>
      <vt:lpstr> Recommendations</vt:lpstr>
      <vt:lpstr>Recommendations 2</vt:lpstr>
      <vt:lpstr>Recommendations 3</vt:lpstr>
      <vt:lpstr>PowerPoint Presentation</vt:lpstr>
    </vt:vector>
  </TitlesOfParts>
  <Company>Marshall University Computing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silver1</dc:creator>
  <cp:lastModifiedBy>Risch, Christine M</cp:lastModifiedBy>
  <cp:revision>142</cp:revision>
  <dcterms:created xsi:type="dcterms:W3CDTF">2007-09-26T17:38:45Z</dcterms:created>
  <dcterms:modified xsi:type="dcterms:W3CDTF">2012-08-20T20:57:58Z</dcterms:modified>
</cp:coreProperties>
</file>