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sldIdLst>
    <p:sldId id="328" r:id="rId2"/>
    <p:sldId id="404" r:id="rId3"/>
    <p:sldId id="405" r:id="rId4"/>
    <p:sldId id="406" r:id="rId5"/>
    <p:sldId id="407" r:id="rId6"/>
    <p:sldId id="408" r:id="rId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7" autoAdjust="0"/>
  </p:normalViewPr>
  <p:slideViewPr>
    <p:cSldViewPr>
      <p:cViewPr varScale="1">
        <p:scale>
          <a:sx n="73" d="100"/>
          <a:sy n="73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AB7CEC-6B4B-40D1-B51E-ACD066A84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8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BE52D-7429-42C0-B830-868761C5BB8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52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52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C:\Documents and Settings\bdspong\Desktop\pp backgroun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9463" y="3810000"/>
            <a:ext cx="45545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S:\Forestry\AHC\AHC Logo\Extension Logo\wvueslogo-2-colo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208713"/>
            <a:ext cx="2438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0662A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662A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662A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662A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662AE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527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Biomass as a fuel and blending stock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52600"/>
            <a:ext cx="8040687" cy="1500188"/>
          </a:xfrm>
        </p:spPr>
        <p:txBody>
          <a:bodyPr/>
          <a:lstStyle/>
          <a:p>
            <a:pPr>
              <a:defRPr/>
            </a:pPr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43200" y="4572000"/>
            <a:ext cx="3916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Shawn T. </a:t>
            </a:r>
            <a:r>
              <a:rPr lang="en-US" dirty="0" err="1" smtClean="0"/>
              <a:t>Grushecky</a:t>
            </a:r>
            <a:endParaRPr lang="en-US" dirty="0" smtClean="0"/>
          </a:p>
          <a:p>
            <a:pPr algn="ctr"/>
            <a:r>
              <a:rPr lang="en-US" dirty="0" smtClean="0"/>
              <a:t>Assistant Director</a:t>
            </a:r>
          </a:p>
          <a:p>
            <a:pPr algn="ctr"/>
            <a:r>
              <a:rPr lang="en-US" dirty="0" smtClean="0"/>
              <a:t>WVU Appalachian Hardwood Center</a:t>
            </a:r>
          </a:p>
          <a:p>
            <a:pPr algn="ctr"/>
            <a:r>
              <a:rPr lang="en-US" dirty="0" smtClean="0"/>
              <a:t>sgrushec@wvu.edu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Why is wood biomass an important component of a WV energy portfolio?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 of woody biomass: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 available</a:t>
            </a:r>
          </a:p>
          <a:p>
            <a:r>
              <a:rPr lang="en-US" dirty="0" smtClean="0"/>
              <a:t>Is renewable &amp; sustainable</a:t>
            </a:r>
          </a:p>
          <a:p>
            <a:r>
              <a:rPr lang="en-US" dirty="0" smtClean="0"/>
              <a:t>Minimal heavy metals and sulfur</a:t>
            </a:r>
          </a:p>
          <a:p>
            <a:r>
              <a:rPr lang="en-US" dirty="0" smtClean="0"/>
              <a:t>Can reduce waste streams</a:t>
            </a:r>
          </a:p>
          <a:p>
            <a:r>
              <a:rPr lang="en-US" dirty="0" smtClean="0"/>
              <a:t>Does not increase atmospheric levels of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Locally produced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7" y="2181225"/>
            <a:ext cx="3714750" cy="284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00800" y="5105400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Source:woodforgood.com</a:t>
            </a:r>
            <a:endParaRPr lang="en-US" sz="12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 Production Potential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Logging </a:t>
            </a:r>
            <a:r>
              <a:rPr lang="en-US" sz="2400" dirty="0"/>
              <a:t>residues: </a:t>
            </a:r>
            <a:r>
              <a:rPr lang="en-US" sz="2400" dirty="0" smtClean="0"/>
              <a:t>1,528,800 tons</a:t>
            </a:r>
            <a:endParaRPr lang="en-US" sz="2400" dirty="0"/>
          </a:p>
          <a:p>
            <a:r>
              <a:rPr lang="en-US" sz="2400" dirty="0"/>
              <a:t>Log landings: </a:t>
            </a:r>
            <a:r>
              <a:rPr lang="en-US" sz="2400" dirty="0" smtClean="0"/>
              <a:t>509,600 tons</a:t>
            </a:r>
            <a:endParaRPr lang="en-US" sz="2400" dirty="0"/>
          </a:p>
          <a:p>
            <a:r>
              <a:rPr lang="en-US" sz="2400" dirty="0"/>
              <a:t>Mill residues: </a:t>
            </a:r>
            <a:r>
              <a:rPr lang="en-US" sz="2400" dirty="0" smtClean="0"/>
              <a:t> 1,252,650 </a:t>
            </a:r>
            <a:r>
              <a:rPr lang="en-US" sz="2400" dirty="0"/>
              <a:t>tons</a:t>
            </a:r>
          </a:p>
          <a:p>
            <a:r>
              <a:rPr lang="en-US" sz="2400" dirty="0"/>
              <a:t>Surface mine residues: </a:t>
            </a:r>
            <a:r>
              <a:rPr lang="en-US" sz="2400" dirty="0" smtClean="0"/>
              <a:t>353,407 tons</a:t>
            </a:r>
            <a:endParaRPr lang="en-US" sz="2400" dirty="0"/>
          </a:p>
          <a:p>
            <a:r>
              <a:rPr lang="en-US" sz="2400" dirty="0"/>
              <a:t>Total: 3,644,457 tons per</a:t>
            </a:r>
            <a:r>
              <a:rPr lang="en-US" sz="3600" dirty="0"/>
              <a:t> </a:t>
            </a:r>
            <a:r>
              <a:rPr lang="en-US" dirty="0"/>
              <a:t>year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" name="Picture 2" descr="C:\WJX\Images\LoggingResidues\3100355 7-14-1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24" y="1905000"/>
            <a:ext cx="3121152" cy="2340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366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BIOENERGY </a:t>
            </a:r>
            <a:r>
              <a:rPr lang="en-US" dirty="0" smtClean="0"/>
              <a:t>RESEARCH TEAM AT </a:t>
            </a:r>
            <a:r>
              <a:rPr lang="en-US" dirty="0" smtClean="0"/>
              <a:t>WVU</a:t>
            </a:r>
            <a:br>
              <a:rPr lang="en-US" dirty="0" smtClean="0"/>
            </a:br>
            <a:r>
              <a:rPr lang="en-US" sz="2400" dirty="0" smtClean="0"/>
              <a:t>&gt;$19 million funding, 120 journal papers in 5 years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0000"/>
                </a:solidFill>
              </a:rPr>
              <a:t>RA 1 - Sustainable Feedstock Development.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Breeding and genetic engineering for improved energy crops;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Harvesting and supply-chain related logistical systems;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Integrated preprocessing technologies.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0000"/>
                </a:solidFill>
              </a:rPr>
              <a:t>RA 2 – Biofuels and Hybrid Bio-Fossil Product Development.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Novel bio-chemical separations to produce clean fractions;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Biofuel/biochemical products from biomass carbohydrates;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/>
              <a:t>Hybrid system for lignin-biomass/coal blends for synthetic gas, electricity, and liquid fuels.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RA 3. Biofuels and </a:t>
            </a:r>
            <a:r>
              <a:rPr lang="en-US" sz="1800" b="1" dirty="0" err="1">
                <a:solidFill>
                  <a:srgbClr val="FF0000"/>
                </a:solidFill>
              </a:rPr>
              <a:t>Bioproduct</a:t>
            </a:r>
            <a:r>
              <a:rPr lang="en-US" sz="1800" b="1" dirty="0">
                <a:solidFill>
                  <a:srgbClr val="FF0000"/>
                </a:solidFill>
              </a:rPr>
              <a:t> Development Analysis.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Life cycle analysis and system modeling;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Fossil fuel displacement, sustainability and rural economic development; 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Commercialization through relationships with industrial partners.</a:t>
            </a:r>
          </a:p>
        </p:txBody>
      </p:sp>
    </p:spTree>
    <p:extLst>
      <p:ext uri="{BB962C8B-B14F-4D97-AF65-F5344CB8AC3E}">
        <p14:creationId xmlns:p14="http://schemas.microsoft.com/office/powerpoint/2010/main" val="169518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TORREFIED WOOD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Heating wood at low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high temp condition (400-600 F)</a:t>
            </a:r>
          </a:p>
          <a:p>
            <a:r>
              <a:rPr lang="en-US" sz="2400" dirty="0" smtClean="0"/>
              <a:t>20 % mass loss, 10 % energy loss</a:t>
            </a:r>
          </a:p>
          <a:p>
            <a:r>
              <a:rPr lang="en-US" sz="2400" dirty="0" smtClean="0"/>
              <a:t>Final product hydrophobic</a:t>
            </a:r>
          </a:p>
          <a:p>
            <a:r>
              <a:rPr lang="en-US" sz="2400" dirty="0" smtClean="0"/>
              <a:t>Co-fired directly with coal, raw material for liquids, steel production</a:t>
            </a:r>
          </a:p>
          <a:p>
            <a:r>
              <a:rPr lang="en-US" sz="2400" dirty="0" smtClean="0"/>
              <a:t>WVU Samples ~ 9500-10,000 BTU/LB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6" y="2240071"/>
            <a:ext cx="3603048" cy="24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4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Coal/Biomass Conference – Sept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2012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Topics</a:t>
            </a:r>
          </a:p>
          <a:p>
            <a:r>
              <a:rPr lang="en-US" dirty="0" smtClean="0"/>
              <a:t>Coal/Biomass Opportunities</a:t>
            </a:r>
          </a:p>
          <a:p>
            <a:r>
              <a:rPr lang="en-US" dirty="0" smtClean="0"/>
              <a:t>Bioenergy Research</a:t>
            </a:r>
          </a:p>
          <a:p>
            <a:r>
              <a:rPr lang="en-US" dirty="0" smtClean="0"/>
              <a:t>Energy policy and environmental impacts</a:t>
            </a:r>
          </a:p>
          <a:p>
            <a:r>
              <a:rPr lang="en-US" dirty="0" smtClean="0"/>
              <a:t>Business Perspective – torrefied wood</a:t>
            </a:r>
          </a:p>
          <a:p>
            <a:r>
              <a:rPr lang="en-US" dirty="0" smtClean="0"/>
              <a:t>Economic and Technical Feasibility of CBTL</a:t>
            </a:r>
          </a:p>
          <a:p>
            <a:r>
              <a:rPr lang="en-US" dirty="0" smtClean="0"/>
              <a:t>Clean Energy Research and Development with Coal</a:t>
            </a:r>
          </a:p>
          <a:p>
            <a:r>
              <a:rPr lang="en-US" dirty="0" smtClean="0"/>
              <a:t>Carbon Capture Technology</a:t>
            </a:r>
          </a:p>
          <a:p>
            <a:endParaRPr lang="en-US" dirty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38600" cy="268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953000" y="510540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 - http://ahc.wvu.edu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09416"/>
      </p:ext>
    </p:extLst>
  </p:cSld>
  <p:clrMapOvr>
    <a:masterClrMapping/>
  </p:clrMapOvr>
</p:sld>
</file>

<file path=ppt/theme/theme1.xml><?xml version="1.0" encoding="utf-8"?>
<a:theme xmlns:a="http://schemas.openxmlformats.org/drawingml/2006/main" name="ahc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ahc4</Template>
  <TotalTime>5168</TotalTime>
  <Words>282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ahc4</vt:lpstr>
      <vt:lpstr>Biomass as a fuel and blending stock</vt:lpstr>
      <vt:lpstr>Why is wood biomass an important component of a WV energy portfolio?</vt:lpstr>
      <vt:lpstr>Biomass Production Potential</vt:lpstr>
      <vt:lpstr>BIOENERGY RESEARCH TEAM AT WVU &gt;$19 million funding, 120 journal papers in 5 years</vt:lpstr>
      <vt:lpstr>TORREFIED WOOD</vt:lpstr>
      <vt:lpstr>Coal/Biomass Conference – Sept 19th 2012</vt:lpstr>
    </vt:vector>
  </TitlesOfParts>
  <Company>WVU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</dc:creator>
  <cp:lastModifiedBy>Shawn T Grushecky</cp:lastModifiedBy>
  <cp:revision>324</cp:revision>
  <cp:lastPrinted>2012-08-22T10:32:01Z</cp:lastPrinted>
  <dcterms:created xsi:type="dcterms:W3CDTF">2006-02-24T19:27:08Z</dcterms:created>
  <dcterms:modified xsi:type="dcterms:W3CDTF">2012-08-22T10:32:04Z</dcterms:modified>
</cp:coreProperties>
</file>